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4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E7DEA6-F7F6-CAA0-6B50-E9552B8500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692193E-0FB2-F405-FDE9-AA6A74DEF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899712-0C67-D429-765D-3EAD63874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029A32-BD0D-5825-11C7-CCA1C943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0BF228-549C-41D0-55F4-36799DB2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432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1CF2D6-47AA-680B-CAEC-006F1DF7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0CA5AA0-F0DF-8AF6-A941-11893EF33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217882-7260-2171-ED9B-B73088F7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F2451B-4EF3-7E3E-7BE0-15FEE1295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ED129F-79B9-6FC4-2851-E7AF3914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692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CBD046C-FE37-8FA8-268D-5F59FC4774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9F7B46D-9467-208D-FA30-DEF215943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2754A9-6B72-14C2-F8BE-AC51FA9DC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851169-E72E-8DD0-4F6C-4C895B46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171D41-2FCD-1179-FD3E-E46F4D80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6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4675A3-1B2A-947C-9112-84AEC38A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67888E-FE48-359F-25F7-FF7A04C01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45CAFA-2D91-A565-8216-FDA169FF5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E71AC58-EBA4-F56E-8A4C-D4DBCC92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FFA7F0-A6BC-2758-EDF9-FBE2E349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15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67203A-E5E1-7A2E-84E0-19B89FE1C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86539E-A79B-CE6C-716A-8428E87E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3FA435-6080-176F-669A-CBDD77F63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ACDD04-EB70-F13D-29B8-C4FD113B3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41C520-68E0-6EB7-5833-D8EE98F43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530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998B4A-8454-88E5-5DC0-4F8E3EF6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BA099D-D5B6-804F-6E1D-74EDE664F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A9EA50D-B548-6E17-1070-0EA9A726C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EE681ED-965B-4B28-E2A1-495E3D0A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76A728-9D31-4B68-018D-34629A0FB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5AECF8-1653-3E2E-E8A4-67BA809CF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570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34BAFF-E57E-4304-7F2A-8A3134D08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9D59E6-7E7A-505F-AA87-6051F998B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F501E6-AF77-8933-89AF-C6E256BE0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B846140-AD00-CD25-51C6-E1C90C206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C4569EF-31B1-4ECE-3334-330608129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E7A25C1-AE18-E519-158A-C9F2B511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EF8CB56-625E-5DEB-618E-332B14E1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4D8CBEF-E755-74F8-E511-5058DAA37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62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F81393-3DB7-2B87-CD0B-30A6D44BE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888C544-E796-A97F-416A-DC6E6662D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801FB2C-62DC-BB47-FE05-516B0A48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49FE973-0157-2959-3EAD-DCD53CF3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576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173131F-CEBB-F8B7-C5CA-914613EE8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509464A-C328-3176-9049-0D554D6BF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2AF3502-8B95-DE17-F698-9E3F95B5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299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030806-2807-4AB5-0D41-80FAC8C8C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27D7F1-A9E7-903C-67F4-A14F27504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2E829A2-04E4-19E8-8CF6-AC7890582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ECE1BA7-6ACD-EE1F-3605-A04EAFCE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8031DD-2F22-0309-5C71-BE711BBB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569E37D-6632-68EC-8ADF-9A5A296E0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289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DA99B6-1BED-7859-EEAA-39EF5811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EAE9407-91F8-313C-15FC-B9D282A450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EE0B067-9F7E-9E31-6BDD-608FCCE15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933B9A3-2464-0FDF-BA34-8ECB7D302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5175C8E-F3B9-CBA1-35DE-D9B242A56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2FE754-086F-F9B6-B16D-9712A767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280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86F2B1-77A7-139D-A8D6-8B9DD7923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AD6C9B9-F165-19F6-ACD3-5F4BF06A2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9185DA3-D4BB-74B1-206C-B3109FC391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06430E-FA4E-4DE5-BF5E-9F0AD1A5687E}" type="datetimeFigureOut">
              <a:rPr lang="sv-SE" smtClean="0"/>
              <a:t>2024-06-27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148C2AF-45E6-CCD4-1919-33F9D6F4B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299C0-326E-2768-B318-BE8F74781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C8C6D9-A277-493F-BC17-43AB6B79BC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00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Bildobjekt 6" descr="En bild som visar karta, Flygfotografi, Fågelperspektiv, Stadsdesign&#10;&#10;Automatiskt genererad beskrivning">
            <a:extLst>
              <a:ext uri="{FF2B5EF4-FFF2-40B4-BE49-F238E27FC236}">
                <a16:creationId xmlns:a16="http://schemas.microsoft.com/office/drawing/2014/main" id="{6627EC7F-2840-EFDF-EC09-A6D05A1901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72" b="954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36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Åsa Bergström (RF och SISU)</dc:creator>
  <cp:lastModifiedBy>Åsa Bergström (RF och SISU)</cp:lastModifiedBy>
  <cp:revision>1</cp:revision>
  <dcterms:created xsi:type="dcterms:W3CDTF">2024-06-27T15:33:53Z</dcterms:created>
  <dcterms:modified xsi:type="dcterms:W3CDTF">2024-06-27T15:35:31Z</dcterms:modified>
</cp:coreProperties>
</file>